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dec Pro Bold" charset="1" panose="00000600000000000000"/>
      <p:regular r:id="rId17"/>
    </p:embeddedFont>
    <p:embeddedFont>
      <p:font typeface="Poppins Bold" charset="1" panose="00000800000000000000"/>
      <p:regular r:id="rId18"/>
    </p:embeddedFont>
    <p:embeddedFont>
      <p:font typeface="Poppins" charset="1" panose="00000500000000000000"/>
      <p:regular r:id="rId19"/>
    </p:embeddedFont>
    <p:embeddedFont>
      <p:font typeface="Academy" charset="1" panose="00000000000000000000"/>
      <p:regular r:id="rId20"/>
    </p:embeddedFont>
    <p:embeddedFont>
      <p:font typeface="League Spartan"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8542931" y="1028700"/>
            <a:ext cx="1202138" cy="1352098"/>
          </a:xfrm>
          <a:custGeom>
            <a:avLst/>
            <a:gdLst/>
            <a:ahLst/>
            <a:cxnLst/>
            <a:rect r="r" b="b" t="t" l="l"/>
            <a:pathLst>
              <a:path h="1352098" w="1202138">
                <a:moveTo>
                  <a:pt x="0" y="0"/>
                </a:moveTo>
                <a:lnTo>
                  <a:pt x="1202138" y="0"/>
                </a:lnTo>
                <a:lnTo>
                  <a:pt x="1202138" y="1352098"/>
                </a:lnTo>
                <a:lnTo>
                  <a:pt x="0" y="1352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59132" y="5755275"/>
            <a:ext cx="8533078" cy="778405"/>
          </a:xfrm>
          <a:custGeom>
            <a:avLst/>
            <a:gdLst/>
            <a:ahLst/>
            <a:cxnLst/>
            <a:rect r="r" b="b" t="t" l="l"/>
            <a:pathLst>
              <a:path h="778405" w="8533078">
                <a:moveTo>
                  <a:pt x="0" y="0"/>
                </a:moveTo>
                <a:lnTo>
                  <a:pt x="8533078" y="0"/>
                </a:lnTo>
                <a:lnTo>
                  <a:pt x="8533078" y="778405"/>
                </a:lnTo>
                <a:lnTo>
                  <a:pt x="0" y="778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795790" y="3867620"/>
            <a:ext cx="8529915" cy="15719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Final Project</a:t>
            </a:r>
          </a:p>
        </p:txBody>
      </p:sp>
      <p:sp>
        <p:nvSpPr>
          <p:cNvPr name="TextBox 7" id="7"/>
          <p:cNvSpPr txBox="true"/>
          <p:nvPr/>
        </p:nvSpPr>
        <p:spPr>
          <a:xfrm rot="0">
            <a:off x="6333127" y="5818242"/>
            <a:ext cx="6134660" cy="559541"/>
          </a:xfrm>
          <a:prstGeom prst="rect">
            <a:avLst/>
          </a:prstGeom>
        </p:spPr>
        <p:txBody>
          <a:bodyPr anchor="t" rtlCol="false" tIns="0" lIns="0" bIns="0" rIns="0">
            <a:spAutoFit/>
          </a:bodyPr>
          <a:lstStyle/>
          <a:p>
            <a:pPr algn="ctr">
              <a:lnSpc>
                <a:spcPts val="4334"/>
              </a:lnSpc>
              <a:spcBef>
                <a:spcPct val="0"/>
              </a:spcBef>
            </a:pPr>
            <a:r>
              <a:rPr lang="en-US" sz="3095">
                <a:solidFill>
                  <a:srgbClr val="FFFFFF"/>
                </a:solidFill>
                <a:latin typeface="Poppins Bold"/>
              </a:rPr>
              <a:t>Kelompok 22</a:t>
            </a:r>
          </a:p>
        </p:txBody>
      </p:sp>
      <p:sp>
        <p:nvSpPr>
          <p:cNvPr name="TextBox 8" id="8"/>
          <p:cNvSpPr txBox="true"/>
          <p:nvPr/>
        </p:nvSpPr>
        <p:spPr>
          <a:xfrm rot="0">
            <a:off x="5802563" y="8698759"/>
            <a:ext cx="6516369" cy="559541"/>
          </a:xfrm>
          <a:prstGeom prst="rect">
            <a:avLst/>
          </a:prstGeom>
        </p:spPr>
        <p:txBody>
          <a:bodyPr anchor="t" rtlCol="false" tIns="0" lIns="0" bIns="0" rIns="0">
            <a:spAutoFit/>
          </a:bodyPr>
          <a:lstStyle/>
          <a:p>
            <a:pPr algn="ctr">
              <a:lnSpc>
                <a:spcPts val="4334"/>
              </a:lnSpc>
              <a:spcBef>
                <a:spcPct val="0"/>
              </a:spcBef>
            </a:pPr>
            <a:r>
              <a:rPr lang="en-US" sz="3095">
                <a:solidFill>
                  <a:srgbClr val="FFFFFF"/>
                </a:solidFill>
                <a:latin typeface="Poppins Bold"/>
              </a:rPr>
              <a:t>Kelas Pemrograman Lanjut - 02</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1028700"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9949835" y="2529166"/>
            <a:ext cx="7309465" cy="5228668"/>
          </a:xfrm>
          <a:custGeom>
            <a:avLst/>
            <a:gdLst/>
            <a:ahLst/>
            <a:cxnLst/>
            <a:rect r="r" b="b" t="t" l="l"/>
            <a:pathLst>
              <a:path h="5228668" w="7309465">
                <a:moveTo>
                  <a:pt x="0" y="0"/>
                </a:moveTo>
                <a:lnTo>
                  <a:pt x="7309465" y="0"/>
                </a:lnTo>
                <a:lnTo>
                  <a:pt x="7309465" y="5228668"/>
                </a:lnTo>
                <a:lnTo>
                  <a:pt x="0" y="5228668"/>
                </a:lnTo>
                <a:lnTo>
                  <a:pt x="0" y="0"/>
                </a:lnTo>
                <a:close/>
              </a:path>
            </a:pathLst>
          </a:custGeom>
          <a:blipFill>
            <a:blip r:embed="rId6"/>
            <a:stretch>
              <a:fillRect l="0" t="0" r="0" b="0"/>
            </a:stretch>
          </a:blipFill>
        </p:spPr>
      </p:sp>
      <p:sp>
        <p:nvSpPr>
          <p:cNvPr name="Freeform 6" id="6"/>
          <p:cNvSpPr/>
          <p:nvPr/>
        </p:nvSpPr>
        <p:spPr>
          <a:xfrm flipH="false" flipV="false" rot="0">
            <a:off x="1309552" y="2529166"/>
            <a:ext cx="7084410" cy="5417490"/>
          </a:xfrm>
          <a:custGeom>
            <a:avLst/>
            <a:gdLst/>
            <a:ahLst/>
            <a:cxnLst/>
            <a:rect r="r" b="b" t="t" l="l"/>
            <a:pathLst>
              <a:path h="5417490" w="7084410">
                <a:moveTo>
                  <a:pt x="0" y="0"/>
                </a:moveTo>
                <a:lnTo>
                  <a:pt x="7084410" y="0"/>
                </a:lnTo>
                <a:lnTo>
                  <a:pt x="7084410" y="5417490"/>
                </a:lnTo>
                <a:lnTo>
                  <a:pt x="0" y="5417490"/>
                </a:lnTo>
                <a:lnTo>
                  <a:pt x="0" y="0"/>
                </a:lnTo>
                <a:close/>
              </a:path>
            </a:pathLst>
          </a:custGeom>
          <a:blipFill>
            <a:blip r:embed="rId7"/>
            <a:stretch>
              <a:fillRect l="0" t="0" r="0" b="0"/>
            </a:stretch>
          </a:blipFill>
        </p:spPr>
      </p:sp>
      <p:sp>
        <p:nvSpPr>
          <p:cNvPr name="TextBox 7" id="7"/>
          <p:cNvSpPr txBox="true"/>
          <p:nvPr/>
        </p:nvSpPr>
        <p:spPr>
          <a:xfrm rot="0">
            <a:off x="1910987" y="541680"/>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Hasil Program</a:t>
            </a:r>
          </a:p>
        </p:txBody>
      </p:sp>
      <p:sp>
        <p:nvSpPr>
          <p:cNvPr name="TextBox 8" id="8"/>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23296" y="1028700"/>
            <a:ext cx="561705" cy="631774"/>
          </a:xfrm>
          <a:custGeom>
            <a:avLst/>
            <a:gdLst/>
            <a:ahLst/>
            <a:cxnLst/>
            <a:rect r="r" b="b" t="t" l="l"/>
            <a:pathLst>
              <a:path h="631774" w="561705">
                <a:moveTo>
                  <a:pt x="0" y="0"/>
                </a:moveTo>
                <a:lnTo>
                  <a:pt x="561704" y="0"/>
                </a:lnTo>
                <a:lnTo>
                  <a:pt x="561704"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292915"/>
            <a:ext cx="9253880" cy="15719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Thank You</a:t>
            </a:r>
          </a:p>
        </p:txBody>
      </p:sp>
      <p:sp>
        <p:nvSpPr>
          <p:cNvPr name="TextBox 8" id="8"/>
          <p:cNvSpPr txBox="true"/>
          <p:nvPr/>
        </p:nvSpPr>
        <p:spPr>
          <a:xfrm rot="0">
            <a:off x="8305583"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Kelompok 22</a:t>
            </a:r>
          </a:p>
        </p:txBody>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11</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940442" y="5414205"/>
            <a:ext cx="3297826" cy="2855769"/>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cap="sq">
              <a:solidFill>
                <a:srgbClr val="000000"/>
              </a:solidFill>
              <a:prstDash val="solid"/>
              <a:miter/>
            </a:ln>
          </p:spPr>
        </p:sp>
      </p:grpSp>
      <p:grpSp>
        <p:nvGrpSpPr>
          <p:cNvPr name="Group 5" id="5"/>
          <p:cNvGrpSpPr/>
          <p:nvPr/>
        </p:nvGrpSpPr>
        <p:grpSpPr>
          <a:xfrm rot="0">
            <a:off x="10066504" y="5377074"/>
            <a:ext cx="3297826" cy="2855769"/>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cap="sq">
              <a:solidFill>
                <a:srgbClr val="000000"/>
              </a:solidFill>
              <a:prstDash val="solid"/>
              <a:miter/>
            </a:ln>
          </p:spPr>
        </p:sp>
      </p:grpSp>
      <p:grpSp>
        <p:nvGrpSpPr>
          <p:cNvPr name="Group 7" id="7"/>
          <p:cNvGrpSpPr/>
          <p:nvPr/>
        </p:nvGrpSpPr>
        <p:grpSpPr>
          <a:xfrm rot="0">
            <a:off x="4940442" y="5112768"/>
            <a:ext cx="843381" cy="84338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9" id="9"/>
            <p:cNvSpPr txBox="true"/>
            <p:nvPr/>
          </p:nvSpPr>
          <p:spPr>
            <a:xfrm>
              <a:off x="76200" y="9525"/>
              <a:ext cx="660400" cy="727075"/>
            </a:xfrm>
            <a:prstGeom prst="rect">
              <a:avLst/>
            </a:prstGeom>
          </p:spPr>
          <p:txBody>
            <a:bodyPr anchor="ctr" rtlCol="false" tIns="50800" lIns="50800" bIns="50800" rIns="50800"/>
            <a:lstStyle/>
            <a:p>
              <a:pPr algn="ctr">
                <a:lnSpc>
                  <a:spcPts val="4759"/>
                </a:lnSpc>
              </a:pPr>
            </a:p>
          </p:txBody>
        </p:sp>
      </p:grpSp>
      <p:sp>
        <p:nvSpPr>
          <p:cNvPr name="TextBox 10" id="10"/>
          <p:cNvSpPr txBox="true"/>
          <p:nvPr/>
        </p:nvSpPr>
        <p:spPr>
          <a:xfrm rot="0">
            <a:off x="3668136" y="1143000"/>
            <a:ext cx="10654596" cy="287686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Anggota Kelompok</a:t>
            </a:r>
          </a:p>
        </p:txBody>
      </p:sp>
      <p:sp>
        <p:nvSpPr>
          <p:cNvPr name="TextBox 11" id="11"/>
          <p:cNvSpPr txBox="true"/>
          <p:nvPr/>
        </p:nvSpPr>
        <p:spPr>
          <a:xfrm rot="0">
            <a:off x="5008096" y="8415274"/>
            <a:ext cx="3162519" cy="457835"/>
          </a:xfrm>
          <a:prstGeom prst="rect">
            <a:avLst/>
          </a:prstGeom>
        </p:spPr>
        <p:txBody>
          <a:bodyPr anchor="t" rtlCol="false" tIns="0" lIns="0" bIns="0" rIns="0">
            <a:spAutoFit/>
          </a:bodyPr>
          <a:lstStyle/>
          <a:p>
            <a:pPr algn="ctr">
              <a:lnSpc>
                <a:spcPts val="3640"/>
              </a:lnSpc>
              <a:spcBef>
                <a:spcPct val="0"/>
              </a:spcBef>
            </a:pPr>
            <a:r>
              <a:rPr lang="en-US" sz="2600">
                <a:solidFill>
                  <a:srgbClr val="FA85E2"/>
                </a:solidFill>
                <a:latin typeface="Poppins"/>
              </a:rPr>
              <a:t>Adhikawira Januar</a:t>
            </a:r>
          </a:p>
        </p:txBody>
      </p:sp>
      <p:sp>
        <p:nvSpPr>
          <p:cNvPr name="TextBox 12" id="12"/>
          <p:cNvSpPr txBox="true"/>
          <p:nvPr/>
        </p:nvSpPr>
        <p:spPr>
          <a:xfrm rot="0">
            <a:off x="16421303" y="800264"/>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02</a:t>
            </a:r>
          </a:p>
        </p:txBody>
      </p:sp>
      <p:grpSp>
        <p:nvGrpSpPr>
          <p:cNvPr name="Group 13" id="13"/>
          <p:cNvGrpSpPr/>
          <p:nvPr/>
        </p:nvGrpSpPr>
        <p:grpSpPr>
          <a:xfrm rot="0">
            <a:off x="10424717" y="4992515"/>
            <a:ext cx="843381" cy="8433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9D5EE4">
                    <a:alpha val="100000"/>
                  </a:srgbClr>
                </a:gs>
              </a:gsLst>
              <a:lin ang="0"/>
            </a:gra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4759"/>
                </a:lnSpc>
              </a:pPr>
            </a:p>
          </p:txBody>
        </p:sp>
      </p:grpSp>
      <p:sp>
        <p:nvSpPr>
          <p:cNvPr name="TextBox 16" id="16"/>
          <p:cNvSpPr txBox="true"/>
          <p:nvPr/>
        </p:nvSpPr>
        <p:spPr>
          <a:xfrm rot="0">
            <a:off x="10066504" y="8415274"/>
            <a:ext cx="3423548" cy="457835"/>
          </a:xfrm>
          <a:prstGeom prst="rect">
            <a:avLst/>
          </a:prstGeom>
        </p:spPr>
        <p:txBody>
          <a:bodyPr anchor="t" rtlCol="false" tIns="0" lIns="0" bIns="0" rIns="0">
            <a:spAutoFit/>
          </a:bodyPr>
          <a:lstStyle/>
          <a:p>
            <a:pPr algn="ctr">
              <a:lnSpc>
                <a:spcPts val="3640"/>
              </a:lnSpc>
              <a:spcBef>
                <a:spcPct val="0"/>
              </a:spcBef>
            </a:pPr>
            <a:r>
              <a:rPr lang="en-US" sz="2600">
                <a:solidFill>
                  <a:srgbClr val="FA85E2"/>
                </a:solidFill>
                <a:latin typeface="Poppins"/>
              </a:rPr>
              <a:t>Muhammad Hilmi A. </a:t>
            </a:r>
          </a:p>
        </p:txBody>
      </p:sp>
      <p:sp>
        <p:nvSpPr>
          <p:cNvPr name="TextBox 17" id="17"/>
          <p:cNvSpPr txBox="true"/>
          <p:nvPr/>
        </p:nvSpPr>
        <p:spPr>
          <a:xfrm rot="0">
            <a:off x="4823358" y="8923735"/>
            <a:ext cx="3531995" cy="39179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Poppins"/>
              </a:rPr>
              <a:t>2306267100</a:t>
            </a:r>
          </a:p>
        </p:txBody>
      </p:sp>
      <p:sp>
        <p:nvSpPr>
          <p:cNvPr name="TextBox 18" id="18"/>
          <p:cNvSpPr txBox="true"/>
          <p:nvPr/>
        </p:nvSpPr>
        <p:spPr>
          <a:xfrm rot="0">
            <a:off x="10319272" y="8923735"/>
            <a:ext cx="2792291" cy="39179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Poppins"/>
              </a:rPr>
              <a:t>2306267082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48933" y="2027215"/>
            <a:ext cx="8857462" cy="11413199"/>
          </a:xfrm>
          <a:custGeom>
            <a:avLst/>
            <a:gdLst/>
            <a:ahLst/>
            <a:cxnLst/>
            <a:rect r="r" b="b" t="t" l="l"/>
            <a:pathLst>
              <a:path h="11413199" w="8857462">
                <a:moveTo>
                  <a:pt x="0" y="0"/>
                </a:moveTo>
                <a:lnTo>
                  <a:pt x="8857462" y="0"/>
                </a:lnTo>
                <a:lnTo>
                  <a:pt x="8857462" y="11413199"/>
                </a:lnTo>
                <a:lnTo>
                  <a:pt x="0" y="11413199"/>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46146" y="2268151"/>
            <a:ext cx="6947432" cy="8485413"/>
          </a:xfrm>
          <a:custGeom>
            <a:avLst/>
            <a:gdLst/>
            <a:ahLst/>
            <a:cxnLst/>
            <a:rect r="r" b="b" t="t" l="l"/>
            <a:pathLst>
              <a:path h="8485413" w="6947432">
                <a:moveTo>
                  <a:pt x="0" y="0"/>
                </a:moveTo>
                <a:lnTo>
                  <a:pt x="6947432" y="0"/>
                </a:lnTo>
                <a:lnTo>
                  <a:pt x="6947432" y="8485413"/>
                </a:lnTo>
                <a:lnTo>
                  <a:pt x="0" y="8485413"/>
                </a:lnTo>
                <a:lnTo>
                  <a:pt x="0" y="0"/>
                </a:lnTo>
                <a:close/>
              </a:path>
            </a:pathLst>
          </a:custGeom>
          <a:blipFill>
            <a:blip r:embed="rId5"/>
            <a:stretch>
              <a:fillRect l="0" t="0" r="0" b="0"/>
            </a:stretch>
          </a:blipFill>
        </p:spPr>
      </p:sp>
      <p:sp>
        <p:nvSpPr>
          <p:cNvPr name="Freeform 5" id="5"/>
          <p:cNvSpPr/>
          <p:nvPr/>
        </p:nvSpPr>
        <p:spPr>
          <a:xfrm flipH="false" flipV="false" rot="0">
            <a:off x="2445308"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328016" y="2427182"/>
            <a:ext cx="8529915" cy="3041523"/>
          </a:xfrm>
          <a:prstGeom prst="rect">
            <a:avLst/>
          </a:prstGeom>
        </p:spPr>
        <p:txBody>
          <a:bodyPr anchor="t" rtlCol="false" tIns="0" lIns="0" bIns="0" rIns="0">
            <a:spAutoFit/>
          </a:bodyPr>
          <a:lstStyle/>
          <a:p>
            <a:pPr algn="ctr">
              <a:lnSpc>
                <a:spcPts val="5765"/>
              </a:lnSpc>
            </a:pPr>
            <a:r>
              <a:rPr lang="en-US" sz="6199">
                <a:solidFill>
                  <a:srgbClr val="FFFFFF"/>
                </a:solidFill>
                <a:latin typeface="Codec Pro Bold"/>
              </a:rPr>
              <a:t>Program Manajemen Inventaris Toko Buku dan ATK</a:t>
            </a:r>
          </a:p>
          <a:p>
            <a:pPr algn="ctr">
              <a:lnSpc>
                <a:spcPts val="5765"/>
              </a:lnSpc>
            </a:pPr>
          </a:p>
        </p:txBody>
      </p:sp>
      <p:sp>
        <p:nvSpPr>
          <p:cNvPr name="TextBox 7" id="7"/>
          <p:cNvSpPr txBox="true"/>
          <p:nvPr/>
        </p:nvSpPr>
        <p:spPr>
          <a:xfrm rot="0">
            <a:off x="3327595"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Judul &amp; Penjelasan</a:t>
            </a:r>
          </a:p>
        </p:txBody>
      </p:sp>
      <p:sp>
        <p:nvSpPr>
          <p:cNvPr name="TextBox 8" id="8"/>
          <p:cNvSpPr txBox="true"/>
          <p:nvPr/>
        </p:nvSpPr>
        <p:spPr>
          <a:xfrm rot="0">
            <a:off x="2445308" y="5458640"/>
            <a:ext cx="8107647"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Program ini akan menyimpan buku dan barang ATK beserta informasinya (judul, tahun terbit, harga, kode, dan lain-lain) ke dalam sebuah file inventaris, lalu file inventaris tersebut dapat digunakan dalam program ini agar user dapat mencari buku atau barang ATK dalam database inventaris.</a:t>
            </a:r>
          </a:p>
        </p:txBody>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4517060" y="717473"/>
            <a:ext cx="8852053" cy="8852053"/>
          </a:xfrm>
          <a:custGeom>
            <a:avLst/>
            <a:gdLst/>
            <a:ahLst/>
            <a:cxnLst/>
            <a:rect r="r" b="b" t="t" l="l"/>
            <a:pathLst>
              <a:path h="8852053" w="8852053">
                <a:moveTo>
                  <a:pt x="0" y="0"/>
                </a:moveTo>
                <a:lnTo>
                  <a:pt x="8852053" y="0"/>
                </a:lnTo>
                <a:lnTo>
                  <a:pt x="8852053" y="8852054"/>
                </a:lnTo>
                <a:lnTo>
                  <a:pt x="0" y="8852054"/>
                </a:lnTo>
                <a:lnTo>
                  <a:pt x="0" y="0"/>
                </a:lnTo>
                <a:close/>
              </a:path>
            </a:pathLst>
          </a:custGeom>
          <a:blipFill>
            <a:blip r:embed="rId3">
              <a:alphaModFix amt="7999"/>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720518" y="1028700"/>
            <a:ext cx="846963" cy="952617"/>
          </a:xfrm>
          <a:custGeom>
            <a:avLst/>
            <a:gdLst/>
            <a:ahLst/>
            <a:cxnLst/>
            <a:rect r="r" b="b" t="t" l="l"/>
            <a:pathLst>
              <a:path h="952617" w="846963">
                <a:moveTo>
                  <a:pt x="0" y="0"/>
                </a:moveTo>
                <a:lnTo>
                  <a:pt x="846964" y="0"/>
                </a:lnTo>
                <a:lnTo>
                  <a:pt x="846964" y="952617"/>
                </a:lnTo>
                <a:lnTo>
                  <a:pt x="0" y="95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757340" y="9361396"/>
            <a:ext cx="7315200" cy="1077329"/>
          </a:xfrm>
          <a:custGeom>
            <a:avLst/>
            <a:gdLst/>
            <a:ahLst/>
            <a:cxnLst/>
            <a:rect r="r" b="b" t="t" l="l"/>
            <a:pathLst>
              <a:path h="1077329" w="7315200">
                <a:moveTo>
                  <a:pt x="0" y="0"/>
                </a:moveTo>
                <a:lnTo>
                  <a:pt x="7315200" y="0"/>
                </a:lnTo>
                <a:lnTo>
                  <a:pt x="7315200" y="1077329"/>
                </a:lnTo>
                <a:lnTo>
                  <a:pt x="0" y="1077329"/>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337543" y="409815"/>
            <a:ext cx="7315200" cy="1077329"/>
          </a:xfrm>
          <a:custGeom>
            <a:avLst/>
            <a:gdLst/>
            <a:ahLst/>
            <a:cxnLst/>
            <a:rect r="r" b="b" t="t" l="l"/>
            <a:pathLst>
              <a:path h="1077329" w="7315200">
                <a:moveTo>
                  <a:pt x="0" y="0"/>
                </a:moveTo>
                <a:lnTo>
                  <a:pt x="7315200" y="0"/>
                </a:lnTo>
                <a:lnTo>
                  <a:pt x="7315200" y="1077330"/>
                </a:lnTo>
                <a:lnTo>
                  <a:pt x="0" y="1077330"/>
                </a:lnTo>
                <a:lnTo>
                  <a:pt x="0" y="0"/>
                </a:lnTo>
                <a:close/>
              </a:path>
            </a:pathLst>
          </a:custGeom>
          <a:blipFill>
            <a:blip r:embed="rId7">
              <a:alphaModFix amt="23000"/>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517060" y="4292915"/>
            <a:ext cx="9253880" cy="2876866"/>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Program Description</a:t>
            </a:r>
          </a:p>
        </p:txBody>
      </p:sp>
      <p:sp>
        <p:nvSpPr>
          <p:cNvPr name="Freeform 8" id="8"/>
          <p:cNvSpPr/>
          <p:nvPr/>
        </p:nvSpPr>
        <p:spPr>
          <a:xfrm flipH="false" flipV="false" rot="0">
            <a:off x="6833644" y="7557341"/>
            <a:ext cx="4620711" cy="2012186"/>
          </a:xfrm>
          <a:custGeom>
            <a:avLst/>
            <a:gdLst/>
            <a:ahLst/>
            <a:cxnLst/>
            <a:rect r="r" b="b" t="t" l="l"/>
            <a:pathLst>
              <a:path h="2012186" w="4620711">
                <a:moveTo>
                  <a:pt x="0" y="0"/>
                </a:moveTo>
                <a:lnTo>
                  <a:pt x="4620712" y="0"/>
                </a:lnTo>
                <a:lnTo>
                  <a:pt x="4620712" y="2012186"/>
                </a:lnTo>
                <a:lnTo>
                  <a:pt x="0" y="2012186"/>
                </a:lnTo>
                <a:lnTo>
                  <a:pt x="0" y="0"/>
                </a:lnTo>
                <a:close/>
              </a:path>
            </a:pathLst>
          </a:custGeom>
          <a:blipFill>
            <a:blip r:embed="rId9"/>
            <a:stretch>
              <a:fillRect l="0" t="0" r="0" b="-218386"/>
            </a:stretch>
          </a:blipFill>
        </p:spPr>
      </p:sp>
      <p:sp>
        <p:nvSpPr>
          <p:cNvPr name="TextBox 9" id="9"/>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125907" y="2626078"/>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5533474">
            <a:off x="-1669490" y="4338406"/>
            <a:ext cx="10630596" cy="3853591"/>
          </a:xfrm>
          <a:custGeom>
            <a:avLst/>
            <a:gdLst/>
            <a:ahLst/>
            <a:cxnLst/>
            <a:rect r="r" b="b" t="t" l="l"/>
            <a:pathLst>
              <a:path h="3853591" w="10630596">
                <a:moveTo>
                  <a:pt x="0" y="0"/>
                </a:moveTo>
                <a:lnTo>
                  <a:pt x="10630596" y="0"/>
                </a:lnTo>
                <a:lnTo>
                  <a:pt x="10630596" y="3853591"/>
                </a:lnTo>
                <a:lnTo>
                  <a:pt x="0" y="3853591"/>
                </a:lnTo>
                <a:lnTo>
                  <a:pt x="0" y="0"/>
                </a:lnTo>
                <a:close/>
              </a:path>
            </a:pathLst>
          </a:custGeom>
          <a:blipFill>
            <a:blip r:embed="rId4"/>
            <a:stretch>
              <a:fillRect l="0" t="0" r="0" b="0"/>
            </a:stretch>
          </a:blipFill>
        </p:spPr>
      </p:sp>
      <p:sp>
        <p:nvSpPr>
          <p:cNvPr name="Freeform 5" id="5"/>
          <p:cNvSpPr/>
          <p:nvPr/>
        </p:nvSpPr>
        <p:spPr>
          <a:xfrm flipH="false" flipV="false" rot="0">
            <a:off x="1028700"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910987" y="541680"/>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Deskripsi Program</a:t>
            </a:r>
          </a:p>
        </p:txBody>
      </p:sp>
      <p:sp>
        <p:nvSpPr>
          <p:cNvPr name="TextBox 7" id="7"/>
          <p:cNvSpPr txBox="true"/>
          <p:nvPr/>
        </p:nvSpPr>
        <p:spPr>
          <a:xfrm rot="0">
            <a:off x="8445685" y="4006253"/>
            <a:ext cx="8813615" cy="2576991"/>
          </a:xfrm>
          <a:prstGeom prst="rect">
            <a:avLst/>
          </a:prstGeom>
        </p:spPr>
        <p:txBody>
          <a:bodyPr anchor="t" rtlCol="false" tIns="0" lIns="0" bIns="0" rIns="0">
            <a:spAutoFit/>
          </a:bodyPr>
          <a:lstStyle/>
          <a:p>
            <a:pPr algn="just">
              <a:lnSpc>
                <a:spcPts val="3386"/>
              </a:lnSpc>
              <a:spcBef>
                <a:spcPct val="0"/>
              </a:spcBef>
            </a:pPr>
            <a:r>
              <a:rPr lang="en-US" sz="2418">
                <a:solidFill>
                  <a:srgbClr val="FFFFFF"/>
                </a:solidFill>
                <a:latin typeface="Poppins"/>
              </a:rPr>
              <a:t>Sistem Manajemen Inventaris: Program ini merupakan sistem komprehensif untuk mengelola inventaris toko buku dan ATK. Dengan struktur data Item yang terdefinisi dengan baik, program mampu menyimpan informasi penting seperti nama barang, jenis barang, tahun, harga, dan jumlah barang dalam inventaris.</a:t>
            </a:r>
          </a:p>
        </p:txBody>
      </p:sp>
      <p:sp>
        <p:nvSpPr>
          <p:cNvPr name="TextBox 8" id="8"/>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1028700"/>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028700"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10987" y="541680"/>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Deskripsi Program</a:t>
            </a:r>
          </a:p>
        </p:txBody>
      </p:sp>
      <p:sp>
        <p:nvSpPr>
          <p:cNvPr name="Freeform 6" id="6"/>
          <p:cNvSpPr/>
          <p:nvPr/>
        </p:nvSpPr>
        <p:spPr>
          <a:xfrm flipH="false" flipV="false" rot="0">
            <a:off x="1871356" y="2497648"/>
            <a:ext cx="4332582" cy="5291704"/>
          </a:xfrm>
          <a:custGeom>
            <a:avLst/>
            <a:gdLst/>
            <a:ahLst/>
            <a:cxnLst/>
            <a:rect r="r" b="b" t="t" l="l"/>
            <a:pathLst>
              <a:path h="5291704" w="4332582">
                <a:moveTo>
                  <a:pt x="0" y="0"/>
                </a:moveTo>
                <a:lnTo>
                  <a:pt x="4332583" y="0"/>
                </a:lnTo>
                <a:lnTo>
                  <a:pt x="4332583" y="5291704"/>
                </a:lnTo>
                <a:lnTo>
                  <a:pt x="0" y="5291704"/>
                </a:lnTo>
                <a:lnTo>
                  <a:pt x="0" y="0"/>
                </a:lnTo>
                <a:close/>
              </a:path>
            </a:pathLst>
          </a:custGeom>
          <a:blipFill>
            <a:blip r:embed="rId6"/>
            <a:stretch>
              <a:fillRect l="0" t="0" r="0" b="0"/>
            </a:stretch>
          </a:blipFill>
        </p:spPr>
      </p:sp>
      <p:sp>
        <p:nvSpPr>
          <p:cNvPr name="TextBox 7" id="7"/>
          <p:cNvSpPr txBox="true"/>
          <p:nvPr/>
        </p:nvSpPr>
        <p:spPr>
          <a:xfrm rot="0">
            <a:off x="8445685" y="2640611"/>
            <a:ext cx="8813615" cy="5148741"/>
          </a:xfrm>
          <a:prstGeom prst="rect">
            <a:avLst/>
          </a:prstGeom>
        </p:spPr>
        <p:txBody>
          <a:bodyPr anchor="t" rtlCol="false" tIns="0" lIns="0" bIns="0" rIns="0">
            <a:spAutoFit/>
          </a:bodyPr>
          <a:lstStyle/>
          <a:p>
            <a:pPr algn="just">
              <a:lnSpc>
                <a:spcPts val="3386"/>
              </a:lnSpc>
            </a:pPr>
            <a:r>
              <a:rPr lang="en-US" sz="2418">
                <a:solidFill>
                  <a:srgbClr val="FFFFFF"/>
                </a:solidFill>
                <a:latin typeface="Poppins"/>
              </a:rPr>
              <a:t>Interaktif dan Efisien: Dengan mode karyawan dan mode pembeli, program memberikan fleksibilitas kepada pengguna untuk beroperasi sesuai dengan perannya. Mode karyawan memungkinkan manajer toko untuk melakukan tugas-tugas manajerial seperti mengelola stok dan mengatur harga, sementara mode pembeli memfasilitasi pencarian dan pembelian barang. Dengan menggunakan input pengguna dan output yang jelas, program ini menyediakan pengalaman yang interaktif dan efisien dalam mengelola inventaris toko buku dan ATK.</a:t>
            </a:r>
          </a:p>
          <a:p>
            <a:pPr algn="ctr">
              <a:lnSpc>
                <a:spcPts val="3386"/>
              </a:lnSpc>
              <a:spcBef>
                <a:spcPct val="0"/>
              </a:spcBef>
            </a:pPr>
          </a:p>
        </p:txBody>
      </p:sp>
      <p:sp>
        <p:nvSpPr>
          <p:cNvPr name="TextBox 8" id="8"/>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333" r="0" b="-3333"/>
            </a:stretch>
          </a:blipFill>
        </p:spPr>
      </p:sp>
      <p:sp>
        <p:nvSpPr>
          <p:cNvPr name="Freeform 3" id="3"/>
          <p:cNvSpPr/>
          <p:nvPr/>
        </p:nvSpPr>
        <p:spPr>
          <a:xfrm flipH="false" flipV="false" rot="0">
            <a:off x="0" y="1028700"/>
            <a:ext cx="8075295" cy="8229600"/>
          </a:xfrm>
          <a:custGeom>
            <a:avLst/>
            <a:gdLst/>
            <a:ahLst/>
            <a:cxnLst/>
            <a:rect r="r" b="b" t="t" l="l"/>
            <a:pathLst>
              <a:path h="8229600" w="8075295">
                <a:moveTo>
                  <a:pt x="0" y="0"/>
                </a:moveTo>
                <a:lnTo>
                  <a:pt x="8075295" y="0"/>
                </a:lnTo>
                <a:lnTo>
                  <a:pt x="8075295" y="8229600"/>
                </a:lnTo>
                <a:lnTo>
                  <a:pt x="0" y="8229600"/>
                </a:lnTo>
                <a:lnTo>
                  <a:pt x="0" y="0"/>
                </a:lnTo>
                <a:close/>
              </a:path>
            </a:pathLst>
          </a:custGeom>
          <a:blipFill>
            <a:blip r:embed="rId3">
              <a:alphaModFix amt="80000"/>
            </a:blip>
            <a:stretch>
              <a:fillRect l="0" t="0" r="0" b="0"/>
            </a:stretch>
          </a:blipFill>
        </p:spPr>
      </p:sp>
      <p:sp>
        <p:nvSpPr>
          <p:cNvPr name="Freeform 4" id="4"/>
          <p:cNvSpPr/>
          <p:nvPr/>
        </p:nvSpPr>
        <p:spPr>
          <a:xfrm flipH="false" flipV="false" rot="0">
            <a:off x="1028700"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910987" y="541680"/>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Deskripsi Program</a:t>
            </a:r>
          </a:p>
        </p:txBody>
      </p:sp>
      <p:sp>
        <p:nvSpPr>
          <p:cNvPr name="TextBox 6" id="6"/>
          <p:cNvSpPr txBox="true"/>
          <p:nvPr/>
        </p:nvSpPr>
        <p:spPr>
          <a:xfrm rot="0">
            <a:off x="8445685" y="2640611"/>
            <a:ext cx="8813615" cy="4291491"/>
          </a:xfrm>
          <a:prstGeom prst="rect">
            <a:avLst/>
          </a:prstGeom>
        </p:spPr>
        <p:txBody>
          <a:bodyPr anchor="t" rtlCol="false" tIns="0" lIns="0" bIns="0" rIns="0">
            <a:spAutoFit/>
          </a:bodyPr>
          <a:lstStyle/>
          <a:p>
            <a:pPr algn="just">
              <a:lnSpc>
                <a:spcPts val="3386"/>
              </a:lnSpc>
            </a:pPr>
            <a:r>
              <a:rPr lang="en-US" sz="2418">
                <a:solidFill>
                  <a:srgbClr val="FFFFFF"/>
                </a:solidFill>
                <a:latin typeface="Poppins"/>
              </a:rPr>
              <a:t>Fungsionalitas Beragam: Program menyediakan berbagai fitur yang memungkinkan pengguna untuk melakukan operasi penting terkait inventaris. Dari menambahkan barang baru, menghapus barang yang tidak lagi diperlukan, hingga mengubah harga barang, semuanya dapat dilakukan dengan mudah melalui antarmuka yang disediakan. Selain itu, pengguna juga dapat mencari barang berdasarkan nama atau jenis, serta menampilkan inventaris secara terperinci.</a:t>
            </a:r>
          </a:p>
          <a:p>
            <a:pPr algn="ctr">
              <a:lnSpc>
                <a:spcPts val="3386"/>
              </a:lnSpc>
              <a:spcBef>
                <a:spcPct val="0"/>
              </a:spcBef>
            </a:pPr>
          </a:p>
        </p:txBody>
      </p:sp>
      <p:sp>
        <p:nvSpPr>
          <p:cNvPr name="Freeform 7" id="7"/>
          <p:cNvSpPr/>
          <p:nvPr/>
        </p:nvSpPr>
        <p:spPr>
          <a:xfrm flipH="false" flipV="false" rot="0">
            <a:off x="2413922" y="2982523"/>
            <a:ext cx="3247452" cy="4321955"/>
          </a:xfrm>
          <a:custGeom>
            <a:avLst/>
            <a:gdLst/>
            <a:ahLst/>
            <a:cxnLst/>
            <a:rect r="r" b="b" t="t" l="l"/>
            <a:pathLst>
              <a:path h="4321955" w="3247452">
                <a:moveTo>
                  <a:pt x="0" y="0"/>
                </a:moveTo>
                <a:lnTo>
                  <a:pt x="3247451" y="0"/>
                </a:lnTo>
                <a:lnTo>
                  <a:pt x="3247451" y="4321954"/>
                </a:lnTo>
                <a:lnTo>
                  <a:pt x="0" y="4321954"/>
                </a:lnTo>
                <a:lnTo>
                  <a:pt x="0" y="0"/>
                </a:lnTo>
                <a:close/>
              </a:path>
            </a:pathLst>
          </a:custGeom>
          <a:blipFill>
            <a:blip r:embed="rId6"/>
            <a:stretch>
              <a:fillRect l="0" t="0" r="0" b="-4178"/>
            </a:stretch>
          </a:blipFill>
        </p:spPr>
      </p:sp>
      <p:sp>
        <p:nvSpPr>
          <p:cNvPr name="TextBox 8" id="8"/>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2674233" y="-299192"/>
            <a:ext cx="12939534" cy="10885383"/>
          </a:xfrm>
          <a:custGeom>
            <a:avLst/>
            <a:gdLst/>
            <a:ahLst/>
            <a:cxnLst/>
            <a:rect r="r" b="b" t="t" l="l"/>
            <a:pathLst>
              <a:path h="10885383" w="12939534">
                <a:moveTo>
                  <a:pt x="0" y="0"/>
                </a:moveTo>
                <a:lnTo>
                  <a:pt x="12939534" y="0"/>
                </a:lnTo>
                <a:lnTo>
                  <a:pt x="12939534" y="10885384"/>
                </a:lnTo>
                <a:lnTo>
                  <a:pt x="0" y="10885384"/>
                </a:lnTo>
                <a:lnTo>
                  <a:pt x="0" y="0"/>
                </a:lnTo>
                <a:close/>
              </a:path>
            </a:pathLst>
          </a:custGeom>
          <a:blipFill>
            <a:blip r:embed="rId3">
              <a:alphaModFix amt="10999"/>
            </a:blip>
            <a:stretch>
              <a:fillRect l="0" t="0" r="0" b="0"/>
            </a:stretch>
          </a:blipFill>
        </p:spPr>
      </p:sp>
      <p:sp>
        <p:nvSpPr>
          <p:cNvPr name="Freeform 4" id="4"/>
          <p:cNvSpPr/>
          <p:nvPr/>
        </p:nvSpPr>
        <p:spPr>
          <a:xfrm flipH="false" flipV="false" rot="0">
            <a:off x="7440050" y="1028700"/>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322338" y="1173455"/>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Hasil Program</a:t>
            </a:r>
          </a:p>
        </p:txBody>
      </p:sp>
      <p:sp>
        <p:nvSpPr>
          <p:cNvPr name="TextBox 6" id="6"/>
          <p:cNvSpPr txBox="true"/>
          <p:nvPr/>
        </p:nvSpPr>
        <p:spPr>
          <a:xfrm rot="0">
            <a:off x="3816702" y="4414680"/>
            <a:ext cx="10654596" cy="1571941"/>
          </a:xfrm>
          <a:prstGeom prst="rect">
            <a:avLst/>
          </a:prstGeom>
        </p:spPr>
        <p:txBody>
          <a:bodyPr anchor="t" rtlCol="false" tIns="0" lIns="0" bIns="0" rIns="0">
            <a:spAutoFit/>
          </a:bodyPr>
          <a:lstStyle/>
          <a:p>
            <a:pPr algn="ctr">
              <a:lnSpc>
                <a:spcPts val="10341"/>
              </a:lnSpc>
            </a:pPr>
            <a:r>
              <a:rPr lang="en-US" sz="11120">
                <a:solidFill>
                  <a:srgbClr val="FFFFFF"/>
                </a:solidFill>
                <a:latin typeface="Codec Pro Bold"/>
              </a:rPr>
              <a:t>Hasil Program</a:t>
            </a:r>
          </a:p>
        </p:txBody>
      </p:sp>
      <p:sp>
        <p:nvSpPr>
          <p:cNvPr name="TextBox 7" id="7"/>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true" flipV="true" rot="0">
            <a:off x="-4345752" y="-825227"/>
            <a:ext cx="11112227" cy="11112227"/>
          </a:xfrm>
          <a:custGeom>
            <a:avLst/>
            <a:gdLst/>
            <a:ahLst/>
            <a:cxnLst/>
            <a:rect r="r" b="b" t="t" l="l"/>
            <a:pathLst>
              <a:path h="11112227" w="11112227">
                <a:moveTo>
                  <a:pt x="11112226" y="11112227"/>
                </a:moveTo>
                <a:lnTo>
                  <a:pt x="0" y="11112227"/>
                </a:lnTo>
                <a:lnTo>
                  <a:pt x="0" y="0"/>
                </a:lnTo>
                <a:lnTo>
                  <a:pt x="11112226" y="0"/>
                </a:lnTo>
                <a:lnTo>
                  <a:pt x="11112226" y="11112227"/>
                </a:lnTo>
                <a:close/>
              </a:path>
            </a:pathLst>
          </a:custGeom>
          <a:blipFill>
            <a:blip r:embed="rId3">
              <a:alphaModFix amt="23000"/>
            </a:blip>
            <a:stretch>
              <a:fillRect l="0" t="0" r="0" b="0"/>
            </a:stretch>
          </a:blipFill>
        </p:spPr>
      </p:sp>
      <p:sp>
        <p:nvSpPr>
          <p:cNvPr name="Freeform 4" id="4"/>
          <p:cNvSpPr/>
          <p:nvPr/>
        </p:nvSpPr>
        <p:spPr>
          <a:xfrm flipH="false" flipV="false" rot="0">
            <a:off x="1028700" y="396926"/>
            <a:ext cx="561705" cy="631774"/>
          </a:xfrm>
          <a:custGeom>
            <a:avLst/>
            <a:gdLst/>
            <a:ahLst/>
            <a:cxnLst/>
            <a:rect r="r" b="b" t="t" l="l"/>
            <a:pathLst>
              <a:path h="631774" w="561705">
                <a:moveTo>
                  <a:pt x="0" y="0"/>
                </a:moveTo>
                <a:lnTo>
                  <a:pt x="561705" y="0"/>
                </a:lnTo>
                <a:lnTo>
                  <a:pt x="561705" y="631774"/>
                </a:lnTo>
                <a:lnTo>
                  <a:pt x="0" y="6317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10361" y="2522207"/>
            <a:ext cx="7206364" cy="5242586"/>
          </a:xfrm>
          <a:custGeom>
            <a:avLst/>
            <a:gdLst/>
            <a:ahLst/>
            <a:cxnLst/>
            <a:rect r="r" b="b" t="t" l="l"/>
            <a:pathLst>
              <a:path h="5242586" w="7206364">
                <a:moveTo>
                  <a:pt x="0" y="0"/>
                </a:moveTo>
                <a:lnTo>
                  <a:pt x="7206364" y="0"/>
                </a:lnTo>
                <a:lnTo>
                  <a:pt x="7206364" y="5242586"/>
                </a:lnTo>
                <a:lnTo>
                  <a:pt x="0" y="5242586"/>
                </a:lnTo>
                <a:lnTo>
                  <a:pt x="0" y="0"/>
                </a:lnTo>
                <a:close/>
              </a:path>
            </a:pathLst>
          </a:custGeom>
          <a:blipFill>
            <a:blip r:embed="rId6"/>
            <a:stretch>
              <a:fillRect l="0" t="0" r="0" b="0"/>
            </a:stretch>
          </a:blipFill>
        </p:spPr>
      </p:sp>
      <p:sp>
        <p:nvSpPr>
          <p:cNvPr name="Freeform 6" id="6"/>
          <p:cNvSpPr/>
          <p:nvPr/>
        </p:nvSpPr>
        <p:spPr>
          <a:xfrm flipH="false" flipV="false" rot="0">
            <a:off x="9441486" y="2522207"/>
            <a:ext cx="7817814" cy="5211876"/>
          </a:xfrm>
          <a:custGeom>
            <a:avLst/>
            <a:gdLst/>
            <a:ahLst/>
            <a:cxnLst/>
            <a:rect r="r" b="b" t="t" l="l"/>
            <a:pathLst>
              <a:path h="5211876" w="7817814">
                <a:moveTo>
                  <a:pt x="0" y="0"/>
                </a:moveTo>
                <a:lnTo>
                  <a:pt x="7817814" y="0"/>
                </a:lnTo>
                <a:lnTo>
                  <a:pt x="7817814" y="5211876"/>
                </a:lnTo>
                <a:lnTo>
                  <a:pt x="0" y="5211876"/>
                </a:lnTo>
                <a:lnTo>
                  <a:pt x="0" y="0"/>
                </a:lnTo>
                <a:close/>
              </a:path>
            </a:pathLst>
          </a:custGeom>
          <a:blipFill>
            <a:blip r:embed="rId7"/>
            <a:stretch>
              <a:fillRect l="0" t="0" r="0" b="0"/>
            </a:stretch>
          </a:blipFill>
        </p:spPr>
      </p:sp>
      <p:sp>
        <p:nvSpPr>
          <p:cNvPr name="TextBox 7" id="7"/>
          <p:cNvSpPr txBox="true"/>
          <p:nvPr/>
        </p:nvSpPr>
        <p:spPr>
          <a:xfrm rot="0">
            <a:off x="1910987" y="541680"/>
            <a:ext cx="2559121" cy="313690"/>
          </a:xfrm>
          <a:prstGeom prst="rect">
            <a:avLst/>
          </a:prstGeom>
        </p:spPr>
        <p:txBody>
          <a:bodyPr anchor="t" rtlCol="false" tIns="0" lIns="0" bIns="0" rIns="0">
            <a:spAutoFit/>
          </a:bodyPr>
          <a:lstStyle/>
          <a:p>
            <a:pPr algn="l">
              <a:lnSpc>
                <a:spcPts val="2659"/>
              </a:lnSpc>
              <a:spcBef>
                <a:spcPct val="0"/>
              </a:spcBef>
            </a:pPr>
            <a:r>
              <a:rPr lang="en-US" sz="1899">
                <a:solidFill>
                  <a:srgbClr val="FFFFFF"/>
                </a:solidFill>
                <a:latin typeface="League Spartan"/>
              </a:rPr>
              <a:t>Hasil Program</a:t>
            </a:r>
          </a:p>
        </p:txBody>
      </p:sp>
      <p:sp>
        <p:nvSpPr>
          <p:cNvPr name="TextBox 8" id="8"/>
          <p:cNvSpPr txBox="true"/>
          <p:nvPr/>
        </p:nvSpPr>
        <p:spPr>
          <a:xfrm rot="0">
            <a:off x="16421303" y="787152"/>
            <a:ext cx="986517" cy="686880"/>
          </a:xfrm>
          <a:prstGeom prst="rect">
            <a:avLst/>
          </a:prstGeom>
        </p:spPr>
        <p:txBody>
          <a:bodyPr anchor="t" rtlCol="false" tIns="0" lIns="0" bIns="0" rIns="0">
            <a:spAutoFit/>
          </a:bodyPr>
          <a:lstStyle/>
          <a:p>
            <a:pPr algn="l">
              <a:lnSpc>
                <a:spcPts val="5027"/>
              </a:lnSpc>
              <a:spcBef>
                <a:spcPct val="0"/>
              </a:spcBef>
            </a:pPr>
            <a:r>
              <a:rPr lang="en-US" sz="3590">
                <a:solidFill>
                  <a:srgbClr val="FFFFFF"/>
                </a:solidFill>
                <a:latin typeface="Academy"/>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DAGF9OJmugo</dc:identifier>
  <dcterms:modified xsi:type="dcterms:W3CDTF">2011-08-01T06:04:30Z</dcterms:modified>
  <cp:revision>1</cp:revision>
  <dc:title>Final Proje</dc:title>
</cp:coreProperties>
</file>